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65" r:id="rId5"/>
    <p:sldId id="303" r:id="rId6"/>
    <p:sldId id="277" r:id="rId7"/>
    <p:sldId id="291" r:id="rId8"/>
    <p:sldId id="281" r:id="rId9"/>
    <p:sldId id="284" r:id="rId10"/>
    <p:sldId id="292" r:id="rId11"/>
    <p:sldId id="304" r:id="rId12"/>
    <p:sldId id="302" r:id="rId13"/>
    <p:sldId id="287" r:id="rId14"/>
  </p:sldIdLst>
  <p:sldSz cx="9144000" cy="6858000" type="screen4x3"/>
  <p:notesSz cx="6669088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995" autoAdjust="0"/>
  </p:normalViewPr>
  <p:slideViewPr>
    <p:cSldViewPr>
      <p:cViewPr varScale="1">
        <p:scale>
          <a:sx n="60" d="100"/>
          <a:sy n="60" d="100"/>
        </p:scale>
        <p:origin x="16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FFF8B-87A6-473C-8990-5960E622AF3D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EF203-43DA-43F2-B941-C7C4F48D1DC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5454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37A04-DEB3-4C55-BAEA-324F4DC33060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3D587-00A0-4BF8-8E72-124992F7B49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4982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C51D0-3AA7-4BB1-A10F-B434DE6CD123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80071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3950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2462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3D587-00A0-4BF8-8E72-124992F7B496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261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7C59F7-A3B4-4A1A-AE7A-79F5E855CD47}" type="datetimeFigureOut">
              <a:rPr lang="nl-NL" smtClean="0"/>
              <a:pPr/>
              <a:t>25-10-2016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5F1773B-D26D-4D74-8585-91BF55AF6D3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ebquest.agriholland.nl/verkoopklaar/home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ebquest.agriholland.nl/inkoopafzet/hom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nl-NL" dirty="0" smtClean="0"/>
              <a:t>Plantenteelt </a:t>
            </a:r>
            <a:r>
              <a:rPr lang="nl-NL" dirty="0" err="1" smtClean="0"/>
              <a:t>vakdag</a:t>
            </a:r>
            <a:r>
              <a:rPr lang="nl-NL" dirty="0" smtClean="0"/>
              <a:t> </a:t>
            </a:r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7380312" y="6056582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R. </a:t>
            </a:r>
            <a:r>
              <a:rPr lang="nl-NL" dirty="0" err="1" smtClean="0"/>
              <a:t>Soesman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912" y="2676105"/>
            <a:ext cx="3686175" cy="150579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Evaluatie/reflectie: Kwaliteit leveren</a:t>
            </a: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Wat ging er goed en kan de volgende keer beter?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</a:t>
            </a:r>
            <a:r>
              <a:rPr lang="nl-NL" dirty="0" smtClean="0"/>
              <a:t>5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0386" y="391498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526" y="4018865"/>
            <a:ext cx="2399719" cy="2278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38918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6336704" cy="266429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b="1" dirty="0" smtClean="0"/>
              <a:t>Terugblik………</a:t>
            </a:r>
          </a:p>
          <a:p>
            <a:pPr marL="109728" indent="0">
              <a:buNone/>
            </a:pPr>
            <a:endParaRPr lang="nl-NL" sz="2800" dirty="0" smtClean="0"/>
          </a:p>
          <a:p>
            <a:pPr marL="109728" indent="0">
              <a:buNone/>
            </a:pPr>
            <a:r>
              <a:rPr lang="nl-NL" sz="2800" dirty="0" smtClean="0"/>
              <a:t>Wat hebben we vorige week gedaan?</a:t>
            </a:r>
          </a:p>
          <a:p>
            <a:pPr marL="109728" indent="0">
              <a:buNone/>
            </a:pPr>
            <a:endParaRPr lang="nl-NL" sz="2800" dirty="0"/>
          </a:p>
          <a:p>
            <a:pPr marL="109728" indent="0">
              <a:buNone/>
            </a:pPr>
            <a:endParaRPr lang="nl-NL" sz="2800" b="1" dirty="0"/>
          </a:p>
          <a:p>
            <a:pPr marL="109728" indent="0">
              <a:buNone/>
            </a:pPr>
            <a:endParaRPr lang="nl-NL" sz="28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2080" y="439052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429000"/>
            <a:ext cx="2942208" cy="318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94506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r>
              <a:rPr lang="nl-NL" sz="8800" dirty="0" smtClean="0"/>
              <a:t>      Les </a:t>
            </a:r>
            <a:r>
              <a:rPr lang="nl-NL" sz="8800" dirty="0"/>
              <a:t>5</a:t>
            </a:r>
            <a:endParaRPr lang="nl-NL" sz="8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2080" y="439052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20743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Aftrap: Kwaliteit</a:t>
            </a:r>
          </a:p>
          <a:p>
            <a:pPr marL="393192" lvl="1" indent="0">
              <a:buNone/>
            </a:pP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0386" y="391498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927" y="3429000"/>
            <a:ext cx="1109662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561" y="0"/>
            <a:ext cx="3623568" cy="3444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08485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b="1" dirty="0" smtClean="0"/>
              <a:t>Voorkennis: </a:t>
            </a:r>
          </a:p>
          <a:p>
            <a:pPr marL="393192" lvl="1" indent="0">
              <a:buNone/>
            </a:pPr>
            <a:r>
              <a:rPr lang="nl-NL" dirty="0" smtClean="0"/>
              <a:t>Na deze les kun je;</a:t>
            </a:r>
          </a:p>
          <a:p>
            <a:pPr lvl="0"/>
            <a:r>
              <a:rPr lang="nl-NL" sz="2800" dirty="0"/>
              <a:t>Promotieactiviteiten aangeven voor je product</a:t>
            </a:r>
            <a:endParaRPr lang="nl-NL" sz="2000" dirty="0"/>
          </a:p>
          <a:p>
            <a:pPr lvl="0"/>
            <a:r>
              <a:rPr lang="nl-NL" sz="2800" dirty="0"/>
              <a:t>Uitleggen hoe marketing via internet gaat</a:t>
            </a:r>
            <a:endParaRPr lang="nl-NL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</a:t>
            </a:r>
            <a:r>
              <a:rPr lang="nl-NL" dirty="0" smtClean="0"/>
              <a:t>5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0386" y="391498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888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Theorie</a:t>
            </a:r>
          </a:p>
          <a:p>
            <a:pPr marL="393192" lvl="1" indent="0">
              <a:buNone/>
            </a:pPr>
            <a:endParaRPr lang="nl-NL" dirty="0"/>
          </a:p>
          <a:p>
            <a:pPr marL="393192" lvl="1" indent="0">
              <a:buNone/>
            </a:pP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</a:t>
            </a:r>
            <a:r>
              <a:rPr lang="nl-NL" dirty="0" smtClean="0"/>
              <a:t>5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0386" y="391498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92669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Promotie van je product.</a:t>
            </a:r>
          </a:p>
          <a:p>
            <a:pPr marL="393192" lvl="1" indent="0">
              <a:buNone/>
            </a:pPr>
            <a:endParaRPr lang="nl-NL" dirty="0"/>
          </a:p>
          <a:p>
            <a:pPr marL="393192" lvl="1" indent="0">
              <a:buNone/>
            </a:pPr>
            <a:r>
              <a:rPr lang="nl-NL" dirty="0" smtClean="0"/>
              <a:t>Hoe gaat dit bij jou op het bedrijf?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</a:t>
            </a:r>
            <a:r>
              <a:rPr lang="nl-NL" dirty="0" smtClean="0"/>
              <a:t>5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0386" y="391498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876237"/>
            <a:ext cx="3264867" cy="2436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501" y="4032988"/>
            <a:ext cx="3043039" cy="2279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1778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Marketing via internet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</a:t>
            </a:r>
            <a:r>
              <a:rPr lang="nl-NL" dirty="0" smtClean="0"/>
              <a:t>5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0386" y="391498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996952"/>
            <a:ext cx="3963056" cy="336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58140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>
              <a:buNone/>
            </a:pPr>
            <a:endParaRPr lang="nl-NL" b="1" dirty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lvl="1">
              <a:buFont typeface="Arial" charset="0"/>
              <a:buChar char="•"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Opdracht vandaag:</a:t>
            </a:r>
          </a:p>
          <a:p>
            <a:pPr marL="393192" lvl="1" indent="0">
              <a:buNone/>
            </a:pPr>
            <a:r>
              <a:rPr lang="nl-NL" dirty="0" smtClean="0"/>
              <a:t>Niveau 2: </a:t>
            </a:r>
            <a:r>
              <a:rPr lang="nl-NL" dirty="0" smtClean="0"/>
              <a:t>De </a:t>
            </a:r>
            <a:r>
              <a:rPr lang="nl-NL" dirty="0" err="1" smtClean="0"/>
              <a:t>webquiz</a:t>
            </a:r>
            <a:r>
              <a:rPr lang="nl-NL" dirty="0" smtClean="0"/>
              <a:t> van </a:t>
            </a:r>
            <a:r>
              <a:rPr lang="nl-NL" dirty="0" err="1" smtClean="0">
                <a:hlinkClick r:id="rId3"/>
              </a:rPr>
              <a:t>verkoopklaar</a:t>
            </a:r>
            <a:r>
              <a:rPr lang="nl-NL" dirty="0" smtClean="0">
                <a:hlinkClick r:id="rId3"/>
              </a:rPr>
              <a:t> </a:t>
            </a:r>
            <a:r>
              <a:rPr lang="nl-NL" dirty="0" smtClean="0">
                <a:hlinkClick r:id="rId3"/>
              </a:rPr>
              <a:t>maken.</a:t>
            </a:r>
            <a:endParaRPr lang="nl-NL" dirty="0" smtClean="0"/>
          </a:p>
          <a:p>
            <a:pPr marL="393192" lvl="1" indent="0">
              <a:buNone/>
            </a:pPr>
            <a:endParaRPr lang="nl-NL" dirty="0" smtClean="0"/>
          </a:p>
          <a:p>
            <a:pPr marL="393192" lvl="1" indent="0">
              <a:buNone/>
            </a:pPr>
            <a:r>
              <a:rPr lang="nl-NL" dirty="0" smtClean="0"/>
              <a:t>Niveau 3 &amp; 4: Opdracht 7 en 8  </a:t>
            </a:r>
            <a:r>
              <a:rPr lang="nl-NL" dirty="0" smtClean="0">
                <a:hlinkClick r:id="rId4"/>
              </a:rPr>
              <a:t>Webquest Inkoop en afzet</a:t>
            </a:r>
            <a:endParaRPr lang="nl-NL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</a:t>
            </a:r>
            <a:r>
              <a:rPr lang="nl-NL" dirty="0" smtClean="0"/>
              <a:t>es </a:t>
            </a:r>
            <a:r>
              <a:rPr lang="nl-NL" dirty="0" smtClean="0"/>
              <a:t>5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70386" y="391498"/>
            <a:ext cx="3683000" cy="150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57508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C2E150DD3FF547BFFD7598BE20C2A0" ma:contentTypeVersion="0" ma:contentTypeDescription="Een nieuw document maken." ma:contentTypeScope="" ma:versionID="e7a8bd995f49ae6cce78fb7f38a28d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73da0342c567f274c68f93872d94a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D6F0AC-B172-46E2-8CDE-778FD962E22E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3AD4692-6F0D-4A32-B70F-3EAAEA2905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8A6A2C-6BEC-48E5-BD5B-95CC9CE0FD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1198</TotalTime>
  <Words>120</Words>
  <Application>Microsoft Office PowerPoint</Application>
  <PresentationFormat>Diavoorstelling (4:3)</PresentationFormat>
  <Paragraphs>63</Paragraphs>
  <Slides>10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Plantenteelt vakdag 5</vt:lpstr>
      <vt:lpstr>PowerPoint-presentatie</vt:lpstr>
      <vt:lpstr>PowerPoint-presentatie</vt:lpstr>
      <vt:lpstr>PowerPoint-presentatie</vt:lpstr>
      <vt:lpstr>Les 5</vt:lpstr>
      <vt:lpstr>Les 5</vt:lpstr>
      <vt:lpstr>Les 5</vt:lpstr>
      <vt:lpstr>Les 5</vt:lpstr>
      <vt:lpstr>Les 5</vt:lpstr>
      <vt:lpstr>Les 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Teelt 5-12-2013</dc:title>
  <dc:creator>Mathijs</dc:creator>
  <cp:lastModifiedBy>Robert Soesman</cp:lastModifiedBy>
  <cp:revision>191</cp:revision>
  <cp:lastPrinted>2014-09-23T11:59:31Z</cp:lastPrinted>
  <dcterms:created xsi:type="dcterms:W3CDTF">2013-12-03T16:07:15Z</dcterms:created>
  <dcterms:modified xsi:type="dcterms:W3CDTF">2016-10-25T10:03:56Z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0x01010030C2E150DD3FF547BFFD7598BE20C2A0</vt:lpwstr>
  </property>
</Properties>
</file>